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5" r:id="rId2"/>
    <p:sldId id="266" r:id="rId3"/>
    <p:sldId id="268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8B5ECC-B526-4530-A009-75282A8C23B7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7FC61E-90A2-4EA0-8F91-CADA1C4615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                      M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hiller" pitchFamily="82" charset="0"/>
                <a:cs typeface="Aharoni" pitchFamily="2" charset="-79"/>
              </a:rPr>
              <a:t>News</a:t>
            </a:r>
            <a:endParaRPr lang="en-US" sz="6600" b="1" dirty="0">
              <a:latin typeface="Chiller" pitchFamily="82" charset="0"/>
              <a:cs typeface="Aharoni" pitchFamily="2" charset="-79"/>
            </a:endParaRPr>
          </a:p>
        </p:txBody>
      </p:sp>
      <p:pic>
        <p:nvPicPr>
          <p:cNvPr id="4" name="Picture 3" descr="nEW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3276600"/>
            <a:ext cx="5257799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nEWS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76600"/>
            <a:ext cx="37338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nEWS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5814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nEWS 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0"/>
            <a:ext cx="3657600" cy="31146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>Fred Morris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News is “What is current, important and influences our lives”</a:t>
            </a:r>
            <a:endParaRPr lang="en-US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Mark Henderson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News by definition involves unexpected and dramatic, not the run of the mill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News Values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News values</a:t>
            </a:r>
            <a:r>
              <a:rPr lang="en-US" sz="3600" dirty="0" smtClean="0"/>
              <a:t> are "criteria that influence the selection and presentation of events as published </a:t>
            </a:r>
            <a:r>
              <a:rPr lang="en-US" sz="3600" b="1" dirty="0" smtClean="0"/>
              <a:t>news</a:t>
            </a:r>
            <a:r>
              <a:rPr lang="en-US" sz="3600" dirty="0" smtClean="0"/>
              <a:t>". These </a:t>
            </a:r>
            <a:r>
              <a:rPr lang="en-US" sz="3600" b="1" dirty="0" smtClean="0"/>
              <a:t>values</a:t>
            </a:r>
            <a:r>
              <a:rPr lang="en-US" sz="3600" dirty="0" smtClean="0"/>
              <a:t> help explain what makes something "newsworthy". Initially </a:t>
            </a:r>
            <a:r>
              <a:rPr lang="en-US" sz="3600" dirty="0" err="1" smtClean="0"/>
              <a:t>labelled</a:t>
            </a:r>
            <a:r>
              <a:rPr lang="en-US" sz="3600" dirty="0" smtClean="0"/>
              <a:t> "</a:t>
            </a:r>
            <a:r>
              <a:rPr lang="en-US" sz="3600" b="1" dirty="0" smtClean="0"/>
              <a:t>news</a:t>
            </a:r>
            <a:r>
              <a:rPr lang="en-US" sz="3600" dirty="0" smtClean="0"/>
              <a:t> factors", </a:t>
            </a:r>
            <a:r>
              <a:rPr lang="en-US" sz="3600" b="1" dirty="0" smtClean="0"/>
              <a:t>news values</a:t>
            </a:r>
            <a:r>
              <a:rPr lang="en-US" sz="3600" dirty="0" smtClean="0"/>
              <a:t> are widely credited to </a:t>
            </a:r>
            <a:r>
              <a:rPr lang="en-US" sz="3600" dirty="0" err="1" smtClean="0"/>
              <a:t>Galtung</a:t>
            </a:r>
            <a:r>
              <a:rPr lang="en-US" sz="3600" dirty="0" smtClean="0"/>
              <a:t> and </a:t>
            </a:r>
            <a:r>
              <a:rPr lang="en-US" sz="3600" dirty="0" err="1" smtClean="0"/>
              <a:t>Ruge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concepts that make News a News.</a:t>
            </a:r>
          </a:p>
          <a:p>
            <a:r>
              <a:rPr lang="en-US" dirty="0" smtClean="0"/>
              <a:t>Objectivity ( Unbiased, Free from </a:t>
            </a:r>
            <a:r>
              <a:rPr lang="en-US" dirty="0" err="1" smtClean="0"/>
              <a:t>propaganda,exeggeration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Truthfulness (Based on Facts, misinformation, Disinformation)</a:t>
            </a:r>
          </a:p>
          <a:p>
            <a:r>
              <a:rPr lang="en-US" dirty="0" smtClean="0"/>
              <a:t>Freshness ( Timeliness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The term News comes from the word</a:t>
            </a:r>
            <a:r>
              <a:rPr lang="en-US" sz="4400" i="1" dirty="0" smtClean="0"/>
              <a:t> New. </a:t>
            </a:r>
            <a:r>
              <a:rPr lang="en-US" sz="4400" dirty="0" smtClean="0"/>
              <a:t>In modern day it is considered as acronym for the four sides of the world. North, East, West and South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 Black" pitchFamily="34" charset="0"/>
              </a:rPr>
              <a:t>Continued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The term has evolved to it’s </a:t>
            </a:r>
            <a:r>
              <a:rPr lang="en-US" sz="4000" dirty="0" smtClean="0"/>
              <a:t>present </a:t>
            </a:r>
            <a:r>
              <a:rPr lang="en-US" sz="4000" dirty="0" smtClean="0"/>
              <a:t>form with the progress of journalism </a:t>
            </a:r>
          </a:p>
          <a:p>
            <a:r>
              <a:rPr lang="en-US" sz="4000" dirty="0" smtClean="0"/>
              <a:t>Current </a:t>
            </a:r>
            <a:r>
              <a:rPr lang="en-US" sz="4000" dirty="0" smtClean="0"/>
              <a:t>,accurate </a:t>
            </a:r>
            <a:r>
              <a:rPr lang="en-US" sz="4000" dirty="0" smtClean="0"/>
              <a:t>and complete information, focused on daily matters and personalized (human interest story) Penny Press</a:t>
            </a:r>
          </a:p>
          <a:p>
            <a:r>
              <a:rPr lang="en-US" sz="4000" dirty="0" smtClean="0"/>
              <a:t>Objective and based on fact information. Associated press (1848)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 Black" pitchFamily="34" charset="0"/>
              </a:rPr>
              <a:t>Continued</a:t>
            </a:r>
            <a:r>
              <a:rPr lang="en-US" dirty="0" smtClean="0"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sz="4400" dirty="0" smtClean="0"/>
              <a:t>News is when a man bites a dog”</a:t>
            </a:r>
          </a:p>
          <a:p>
            <a:r>
              <a:rPr lang="en-US" sz="4400" dirty="0" smtClean="0"/>
              <a:t>It is sensational </a:t>
            </a:r>
          </a:p>
          <a:p>
            <a:r>
              <a:rPr lang="en-US" sz="4400" dirty="0" smtClean="0"/>
              <a:t>It presents an event which is extraordinary, unusual and atypical.</a:t>
            </a:r>
          </a:p>
          <a:p>
            <a:r>
              <a:rPr lang="en-US" sz="4400" dirty="0" smtClean="0"/>
              <a:t>It reveals the extraordinary character of human nature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Robert E Park (1940)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8400" dirty="0" smtClean="0"/>
              <a:t>Walter </a:t>
            </a:r>
            <a:r>
              <a:rPr lang="en-US" sz="8400" dirty="0" err="1" smtClean="0"/>
              <a:t>Lippman</a:t>
            </a:r>
            <a:r>
              <a:rPr lang="en-US" sz="8400" dirty="0" smtClean="0"/>
              <a:t> </a:t>
            </a:r>
            <a:r>
              <a:rPr lang="en-US" sz="8400" dirty="0" smtClean="0"/>
              <a:t>(1922) was the first man who saw the news as a product of standardized procedures and journalist routine</a:t>
            </a:r>
          </a:p>
          <a:p>
            <a:r>
              <a:rPr lang="en-US" sz="8400" dirty="0" smtClean="0"/>
              <a:t>“News is something new, but it ages quickly”</a:t>
            </a:r>
          </a:p>
          <a:p>
            <a:r>
              <a:rPr lang="en-US" sz="8400" dirty="0" smtClean="0"/>
              <a:t>News is something unexpected and it talks about something extraordinary and unanticipated. If an event is to become news it must be publicized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Royal Commission on the press (1949)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4400" dirty="0" smtClean="0"/>
              <a:t>In order for an event to be news, it needed to meet the following conditions</a:t>
            </a:r>
          </a:p>
          <a:p>
            <a:r>
              <a:rPr lang="en-US" sz="4400" dirty="0" smtClean="0"/>
              <a:t>It must be new and interesting to the public, that is B about people and their various strange or funny experiences, tragedies, accidents, crime or sport events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Nancy Hicks (1960s)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Something which is new, weird, vivid and unexpected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236</TotalTime>
  <Words>315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News</vt:lpstr>
      <vt:lpstr>News Values</vt:lpstr>
      <vt:lpstr>News Elements</vt:lpstr>
      <vt:lpstr>Definitions</vt:lpstr>
      <vt:lpstr>Continued </vt:lpstr>
      <vt:lpstr>Continued </vt:lpstr>
      <vt:lpstr>Robert E Park (1940)</vt:lpstr>
      <vt:lpstr>Royal Commission on the press (1949)</vt:lpstr>
      <vt:lpstr>Nancy Hicks (1960s)</vt:lpstr>
      <vt:lpstr> Fred Morris  </vt:lpstr>
      <vt:lpstr>Mark Henderson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</dc:title>
  <dc:creator>shabana</dc:creator>
  <cp:lastModifiedBy>shabana</cp:lastModifiedBy>
  <cp:revision>21</cp:revision>
  <dcterms:created xsi:type="dcterms:W3CDTF">2020-09-20T16:55:44Z</dcterms:created>
  <dcterms:modified xsi:type="dcterms:W3CDTF">2020-09-22T09:09:05Z</dcterms:modified>
</cp:coreProperties>
</file>